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5280" autoAdjust="0"/>
  </p:normalViewPr>
  <p:slideViewPr>
    <p:cSldViewPr snapToGrid="0">
      <p:cViewPr>
        <p:scale>
          <a:sx n="75" d="100"/>
          <a:sy n="75" d="100"/>
        </p:scale>
        <p:origin x="-132" y="-8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56F33C-E0B0-420A-B9FD-4FCD8FC81364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DAF97-4BB0-4B34-8AFF-1FFF9C8FF1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347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4755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606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3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9777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970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099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407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17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3740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9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8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714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74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48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3493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736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132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C1D77CE-8391-4F5D-A6EC-23B2292ADAD5}" type="datetimeFigureOut">
              <a:rPr lang="en-GB" smtClean="0"/>
              <a:t>11/11/2016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9615C89-A6EE-4F88-A7C8-7EBA881506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52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0000" dirty="0"/>
              <a:t>World War II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52748" y="3393440"/>
            <a:ext cx="20901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By Trevor Rouch</a:t>
            </a:r>
          </a:p>
        </p:txBody>
      </p:sp>
    </p:spTree>
    <p:extLst>
      <p:ext uri="{BB962C8B-B14F-4D97-AF65-F5344CB8AC3E}">
        <p14:creationId xmlns:p14="http://schemas.microsoft.com/office/powerpoint/2010/main" val="3010367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 Day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754" y="685800"/>
            <a:ext cx="5655930" cy="402844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" y="2047240"/>
            <a:ext cx="3657600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443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RAF – Operations Table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070" y="1837765"/>
            <a:ext cx="4613613" cy="33946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83" y="1873421"/>
            <a:ext cx="4575557" cy="335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84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Potential threats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80" y="1746574"/>
            <a:ext cx="5440680" cy="4153052"/>
          </a:xfrm>
        </p:spPr>
      </p:pic>
    </p:spTree>
    <p:extLst>
      <p:ext uri="{BB962C8B-B14F-4D97-AF65-F5344CB8AC3E}">
        <p14:creationId xmlns:p14="http://schemas.microsoft.com/office/powerpoint/2010/main" val="1655129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Grid Reference</a:t>
            </a:r>
            <a:br>
              <a:rPr lang="en-GB" dirty="0"/>
            </a:br>
            <a:r>
              <a:rPr lang="en-GB" dirty="0"/>
              <a:t>UK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281" y="370374"/>
            <a:ext cx="3728720" cy="5792326"/>
          </a:xfrm>
        </p:spPr>
      </p:pic>
    </p:spTree>
    <p:extLst>
      <p:ext uri="{BB962C8B-B14F-4D97-AF65-F5344CB8AC3E}">
        <p14:creationId xmlns:p14="http://schemas.microsoft.com/office/powerpoint/2010/main" val="2653691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Fighter table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80" y="2010728"/>
            <a:ext cx="5421630" cy="39758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140" y="803417"/>
            <a:ext cx="4371340" cy="31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32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Grid Reference / VIP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0" t="61396" r="11915" b="5756"/>
          <a:stretch/>
        </p:blipFill>
        <p:spPr>
          <a:xfrm>
            <a:off x="2794000" y="1646132"/>
            <a:ext cx="5140960" cy="3569294"/>
          </a:xfrm>
        </p:spPr>
      </p:pic>
      <p:cxnSp>
        <p:nvCxnSpPr>
          <p:cNvPr id="7" name="Straight Connector 6"/>
          <p:cNvCxnSpPr>
            <a:endCxn id="9" idx="1"/>
          </p:cNvCxnSpPr>
          <p:nvPr/>
        </p:nvCxnSpPr>
        <p:spPr>
          <a:xfrm>
            <a:off x="6179925" y="2985549"/>
            <a:ext cx="1894893" cy="222987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74818" y="5030760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VIP</a:t>
            </a:r>
          </a:p>
        </p:txBody>
      </p:sp>
    </p:spTree>
    <p:extLst>
      <p:ext uri="{BB962C8B-B14F-4D97-AF65-F5344CB8AC3E}">
        <p14:creationId xmlns:p14="http://schemas.microsoft.com/office/powerpoint/2010/main" val="383103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5120" y="1757680"/>
            <a:ext cx="405316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5000" dirty="0"/>
              <a:t>Story ….</a:t>
            </a:r>
          </a:p>
          <a:p>
            <a:r>
              <a:rPr lang="en-GB" sz="5000" dirty="0"/>
              <a:t>Tasker Watkins</a:t>
            </a:r>
          </a:p>
          <a:p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2590172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GAS MASKS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82013" y="865398"/>
            <a:ext cx="3191907" cy="4255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120" y="1837765"/>
            <a:ext cx="3258920" cy="373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BLackoutS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885012" y="1837765"/>
            <a:ext cx="2461529" cy="3695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198" y="584508"/>
            <a:ext cx="3429000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2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bombing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92558" y="2150638"/>
            <a:ext cx="4953000" cy="2847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052" y="483884"/>
            <a:ext cx="6076950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709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Shelters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583" y="1660102"/>
            <a:ext cx="6210001" cy="424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458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Navy (merchant and royal )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136557" y="1505085"/>
            <a:ext cx="5891697" cy="395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9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RATIONING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2157805"/>
            <a:ext cx="2678502" cy="33115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74" y="2122865"/>
            <a:ext cx="2817785" cy="3445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3994" y="571677"/>
            <a:ext cx="3164052" cy="421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770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IDENTITY CARDS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771" y="2063750"/>
            <a:ext cx="3017007" cy="3311525"/>
          </a:xfrm>
        </p:spPr>
      </p:pic>
    </p:spTree>
    <p:extLst>
      <p:ext uri="{BB962C8B-B14F-4D97-AF65-F5344CB8AC3E}">
        <p14:creationId xmlns:p14="http://schemas.microsoft.com/office/powerpoint/2010/main" val="2453710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QUEUING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12310" y="733751"/>
            <a:ext cx="6054090" cy="44453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234167"/>
            <a:ext cx="28575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33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79</TotalTime>
  <Words>42</Words>
  <Application>Microsoft Office PowerPoint</Application>
  <PresentationFormat>Custom</PresentationFormat>
  <Paragraphs>19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Main Event</vt:lpstr>
      <vt:lpstr>World War II</vt:lpstr>
      <vt:lpstr>GAS MASKS</vt:lpstr>
      <vt:lpstr>BLackoutS</vt:lpstr>
      <vt:lpstr>bombing</vt:lpstr>
      <vt:lpstr>Shelters  </vt:lpstr>
      <vt:lpstr>Navy (merchant and royal )  </vt:lpstr>
      <vt:lpstr>RATIONING</vt:lpstr>
      <vt:lpstr>IDENTITY CARDS</vt:lpstr>
      <vt:lpstr>QUEUING</vt:lpstr>
      <vt:lpstr>VE Day</vt:lpstr>
      <vt:lpstr>RAF – Operations Table</vt:lpstr>
      <vt:lpstr>Potential threats</vt:lpstr>
      <vt:lpstr>Grid Reference UK</vt:lpstr>
      <vt:lpstr>Fighter table</vt:lpstr>
      <vt:lpstr>Grid Reference / VIP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 ll</dc:title>
  <dc:creator>Dylan Rouch</dc:creator>
  <cp:lastModifiedBy>Mr A Ward</cp:lastModifiedBy>
  <cp:revision>11</cp:revision>
  <dcterms:created xsi:type="dcterms:W3CDTF">2016-11-01T20:21:07Z</dcterms:created>
  <dcterms:modified xsi:type="dcterms:W3CDTF">2016-11-11T16:37:56Z</dcterms:modified>
</cp:coreProperties>
</file>